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5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6.xml" ContentType="application/vnd.openxmlformats-officedocument.customXmlProperties+xml"/>
  <Override PartName="/customXml/_rels/item6.xml.rels" ContentType="application/vnd.openxmlformats-package.relationships+xml"/>
  <Override PartName="/customXml/_rels/item3.xml.rels" ContentType="application/vnd.openxmlformats-package.relationships+xml"/>
  <Override PartName="/customXml/_rels/item5.xml.rels" ContentType="application/vnd.openxmlformats-package.relationships+xml"/>
  <Override PartName="/customXml/_rels/item2.xml.rels" ContentType="application/vnd.openxmlformats-package.relationships+xml"/>
  <Override PartName="/customXml/_rels/item4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customXml/item4.xml" ContentType="application/xml"/>
  <Override PartName="/customXml/itemProps4.xml" ContentType="application/vnd.openxmlformats-officedocument.customXmlProperties+xml"/>
  <Override PartName="/customXml/item5.xml" ContentType="application/xml"/>
  <Override PartName="/customXml/item6.xml" ContentType="application/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png" ContentType="image/png"/>
  <Override PartName="/ppt/media/media3.mkv" ContentType="application/vnd.sun.star.media"/>
  <Override PartName="/ppt/media/image4.png" ContentType="image/png"/>
  <Override PartName="/ppt/media/image5.jpeg" ContentType="image/jpeg"/>
  <Override PartName="/ppt/media/image6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customXml" Target="../customXml/item5.xml"/><Relationship Id="rId9" Type="http://schemas.openxmlformats.org/officeDocument/2006/relationships/customXml" Target="../customXml/item6.xml"/><Relationship Id="rId10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5159B99F-A761-420B-933D-D4DA4223FF7B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8704349F-34A6-439F-85FA-9E4969116C7E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4360" cy="491292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7040" cy="842760"/>
            <a:chOff x="787320" y="755280"/>
            <a:chExt cx="797040" cy="84276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0800" cy="84276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2280" cy="59040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5200" cy="807120"/>
            <a:chOff x="4059360" y="1649520"/>
            <a:chExt cx="745200" cy="80712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0280" cy="19404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1400" cy="55800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8160" cy="55800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5520" cy="57348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8320" cy="250200"/>
            <a:chOff x="299520" y="2798280"/>
            <a:chExt cx="1678320" cy="25020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49120" cy="25020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3680" cy="11412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kv"/><Relationship Id="rId2" Type="http://schemas.microsoft.com/office/2007/relationships/media" Target="../media/media3.mkv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16000" y="745200"/>
            <a:ext cx="7784280" cy="10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 fontScale="97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Name : Doctor Appointment System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Jagdish Prasad Sahu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PS#20008728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Members Details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59120" y="3957840"/>
            <a:ext cx="2426400" cy="90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Asha N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PS#99002646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B.E(Computer Science and Engineering)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3588120" y="2414520"/>
            <a:ext cx="1212120" cy="140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3672000" y="2448000"/>
            <a:ext cx="1128240" cy="136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042280" y="2704680"/>
            <a:ext cx="5099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3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pic>
        <p:nvPicPr>
          <p:cNvPr id="24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7200" y="503280"/>
            <a:ext cx="8229240" cy="368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04920" y="666720"/>
            <a:ext cx="8532360" cy="41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Collecting the symptoms of patient, then providing the prescription</a:t>
            </a: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Implement using Large data set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GitHup repository link: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https://github.com/99002646/MiniProject_Cpp.git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Placeholder 7" descr=""/>
          <p:cNvPicPr/>
          <p:nvPr/>
        </p:nvPicPr>
        <p:blipFill>
          <a:blip r:embed="rId1"/>
          <a:srcRect l="13690" t="0" r="13690" b="0"/>
          <a:stretch/>
        </p:blipFill>
        <p:spPr>
          <a:xfrm>
            <a:off x="4379400" y="0"/>
            <a:ext cx="4762440" cy="491544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1019520" y="1498680"/>
            <a:ext cx="35449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387280" y="4208400"/>
            <a:ext cx="538200" cy="523080"/>
          </a:xfrm>
          <a:prstGeom prst="ellipse">
            <a:avLst/>
          </a:prstGeom>
          <a:blipFill rotWithShape="0">
            <a:blip r:embed="rId2"/>
            <a:stretch>
              <a:fillRect l="154471" t="1839455" r="905341" b="-2521098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_rels/item5.xml.rels><?xml version="1.0" encoding="UTF-8"?>
<Relationships xmlns="http://schemas.openxmlformats.org/package/2006/relationships"><Relationship Id="rId1" Type="http://schemas.openxmlformats.org/officeDocument/2006/relationships/customXmlProps" Target="itemProps5.xml"/>
</Relationships>
</file>

<file path=customXml/_rels/item6.xml.rels><?xml version="1.0" encoding="UTF-8"?>
<Relationships xmlns="http://schemas.openxmlformats.org/package/2006/relationships"><Relationship Id="rId1" Type="http://schemas.openxmlformats.org/officeDocument/2006/relationships/customXmlProps" Target="itemProps6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0B59257-062D-47E6-90D7-C7EBE112D0F1}"/>
</file>

<file path=customXml/itemProps5.xml><?xml version="1.0" encoding="utf-8"?>
<ds:datastoreItem xmlns:ds="http://schemas.openxmlformats.org/officeDocument/2006/customXml" ds:itemID="{B34F81EA-E39E-401B-9FC9-64AA71BF7D9B}"/>
</file>

<file path=customXml/itemProps6.xml><?xml version="1.0" encoding="utf-8"?>
<ds:datastoreItem xmlns:ds="http://schemas.openxmlformats.org/officeDocument/2006/customXml" ds:itemID="{25E76ED7-F6D0-4619-950A-FA80B7014FC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Application>LibreOffice/6.4.6.2$Linux_X86_64 LibreOffice_project/40$Build-2</Application>
  <Words>80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2020-11-12T09:45:28Z</dcterms:modified>
  <cp:revision>141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0x010100AF92BFE26D0BA54ABBEE36C4D2E05585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